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89" autoAdjust="0"/>
    <p:restoredTop sz="94660"/>
  </p:normalViewPr>
  <p:slideViewPr>
    <p:cSldViewPr snapToGrid="0">
      <p:cViewPr varScale="1">
        <p:scale>
          <a:sx n="88" d="100"/>
          <a:sy n="88" d="100"/>
        </p:scale>
        <p:origin x="129"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4D83C0B6-0CFB-4993-AB67-6EDE1D101BDB}"/>
              </a:ext>
            </a:extLst>
          </p:cNvPr>
          <p:cNvSpPr>
            <a:spLocks noGrp="1"/>
          </p:cNvSpPr>
          <p:nvPr>
            <p:ph type="ctrTitle"/>
          </p:nvPr>
        </p:nvSpPr>
        <p:spPr>
          <a:xfrm>
            <a:off x="1524000" y="1122363"/>
            <a:ext cx="9144000" cy="2387600"/>
          </a:xfrm>
        </p:spPr>
        <p:txBody>
          <a:bodyPr anchor="b"/>
          <a:lstStyle>
            <a:lvl1pPr algn="ctr">
              <a:defRPr sz="6000"/>
            </a:lvl1pPr>
          </a:lstStyle>
          <a:p>
            <a:r>
              <a:rPr kumimoji="1" lang="ja-JP" altLang="en-US"/>
              <a:t>マスター タイトルの書式設定</a:t>
            </a:r>
          </a:p>
        </p:txBody>
      </p:sp>
      <p:sp>
        <p:nvSpPr>
          <p:cNvPr id="3" name="字幕 2">
            <a:extLst>
              <a:ext uri="{FF2B5EF4-FFF2-40B4-BE49-F238E27FC236}">
                <a16:creationId xmlns:a16="http://schemas.microsoft.com/office/drawing/2014/main" id="{7A174B26-10AA-4268-88EA-66D206946DA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ja-JP" altLang="en-US"/>
              <a:t>マスター サブタイトルの書式設定</a:t>
            </a:r>
          </a:p>
        </p:txBody>
      </p:sp>
      <p:sp>
        <p:nvSpPr>
          <p:cNvPr id="4" name="日付プレースホルダー 3">
            <a:extLst>
              <a:ext uri="{FF2B5EF4-FFF2-40B4-BE49-F238E27FC236}">
                <a16:creationId xmlns:a16="http://schemas.microsoft.com/office/drawing/2014/main" id="{77F1B815-5FF2-42F4-8F37-88D1CA429242}"/>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5" name="フッター プレースホルダー 4">
            <a:extLst>
              <a:ext uri="{FF2B5EF4-FFF2-40B4-BE49-F238E27FC236}">
                <a16:creationId xmlns:a16="http://schemas.microsoft.com/office/drawing/2014/main" id="{0A450A28-D7F9-4165-B402-A74809847E22}"/>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2B0BE599-E2B1-46F0-8537-5145024DFF34}"/>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22941372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75EF06A-7AF1-4CC1-A348-7AF6D45E5F6E}"/>
              </a:ext>
            </a:extLst>
          </p:cNvPr>
          <p:cNvSpPr>
            <a:spLocks noGrp="1"/>
          </p:cNvSpPr>
          <p:nvPr>
            <p:ph type="title"/>
          </p:nvPr>
        </p:nvSpPr>
        <p:spPr/>
        <p:txBody>
          <a:bodyPr/>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AA09BE57-6B8C-4A0B-A5A1-B3E440B7B0B0}"/>
              </a:ext>
            </a:extLst>
          </p:cNvPr>
          <p:cNvSpPr>
            <a:spLocks noGrp="1"/>
          </p:cNvSpPr>
          <p:nvPr>
            <p:ph type="body" orient="vert" idx="1"/>
          </p:nvPr>
        </p:nvSpPr>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E54EB536-1DC4-4E71-9EA7-C6ACAB1668D7}"/>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5" name="フッター プレースホルダー 4">
            <a:extLst>
              <a:ext uri="{FF2B5EF4-FFF2-40B4-BE49-F238E27FC236}">
                <a16:creationId xmlns:a16="http://schemas.microsoft.com/office/drawing/2014/main" id="{70768F84-5717-45D3-9B9F-AC5131D271EC}"/>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E0D919ED-F075-429E-9DE5-83B2B9418681}"/>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1050554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縦書きタイトル 1">
            <a:extLst>
              <a:ext uri="{FF2B5EF4-FFF2-40B4-BE49-F238E27FC236}">
                <a16:creationId xmlns:a16="http://schemas.microsoft.com/office/drawing/2014/main" id="{7B81E59E-9A60-45F3-A686-C5C7993FA4B6}"/>
              </a:ext>
            </a:extLst>
          </p:cNvPr>
          <p:cNvSpPr>
            <a:spLocks noGrp="1"/>
          </p:cNvSpPr>
          <p:nvPr>
            <p:ph type="title" orient="vert"/>
          </p:nvPr>
        </p:nvSpPr>
        <p:spPr>
          <a:xfrm>
            <a:off x="8724900" y="365125"/>
            <a:ext cx="2628900" cy="5811838"/>
          </a:xfrm>
        </p:spPr>
        <p:txBody>
          <a:bodyPr vert="eaVert"/>
          <a:lstStyle/>
          <a:p>
            <a:r>
              <a:rPr kumimoji="1" lang="ja-JP" altLang="en-US"/>
              <a:t>マスター タイトルの書式設定</a:t>
            </a:r>
          </a:p>
        </p:txBody>
      </p:sp>
      <p:sp>
        <p:nvSpPr>
          <p:cNvPr id="3" name="縦書きテキスト プレースホルダー 2">
            <a:extLst>
              <a:ext uri="{FF2B5EF4-FFF2-40B4-BE49-F238E27FC236}">
                <a16:creationId xmlns:a16="http://schemas.microsoft.com/office/drawing/2014/main" id="{8554F207-FAA4-4A92-81BF-8E228D4D8E50}"/>
              </a:ext>
            </a:extLst>
          </p:cNvPr>
          <p:cNvSpPr>
            <a:spLocks noGrp="1"/>
          </p:cNvSpPr>
          <p:nvPr>
            <p:ph type="body" orient="vert" idx="1"/>
          </p:nvPr>
        </p:nvSpPr>
        <p:spPr>
          <a:xfrm>
            <a:off x="838200" y="365125"/>
            <a:ext cx="7734300" cy="5811838"/>
          </a:xfrm>
        </p:spPr>
        <p:txBody>
          <a:bodyPr vert="eaVert"/>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32DE569-BB24-4BE9-9A31-D907A307429E}"/>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5" name="フッター プレースホルダー 4">
            <a:extLst>
              <a:ext uri="{FF2B5EF4-FFF2-40B4-BE49-F238E27FC236}">
                <a16:creationId xmlns:a16="http://schemas.microsoft.com/office/drawing/2014/main" id="{59D1C496-B5D0-46B4-B1B9-47AC9E6F407B}"/>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AAC9B50B-FFCD-4B49-9C5F-96A7B6E27B12}"/>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3247360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930F609-2094-458F-A0BF-6523029ECC26}"/>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C1DDE05-5E49-4C45-993D-AE8F1FE71F63}"/>
              </a:ext>
            </a:extLst>
          </p:cNvPr>
          <p:cNvSpPr>
            <a:spLocks noGrp="1"/>
          </p:cNvSpPr>
          <p:nvPr>
            <p:ph idx="1"/>
          </p:nvPr>
        </p:nvSpPr>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42696017-97FC-494C-8E4D-F8E50E39F639}"/>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5" name="フッター プレースホルダー 4">
            <a:extLst>
              <a:ext uri="{FF2B5EF4-FFF2-40B4-BE49-F238E27FC236}">
                <a16:creationId xmlns:a16="http://schemas.microsoft.com/office/drawing/2014/main" id="{D8640CC1-7F78-4F39-B495-C06BDABF989A}"/>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F6B0F184-D93F-44D9-AC22-A43B55875D7D}"/>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267299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D22A624-BAC9-43FF-A175-EA5BE9876F9F}"/>
              </a:ext>
            </a:extLst>
          </p:cNvPr>
          <p:cNvSpPr>
            <a:spLocks noGrp="1"/>
          </p:cNvSpPr>
          <p:nvPr>
            <p:ph type="title"/>
          </p:nvPr>
        </p:nvSpPr>
        <p:spPr>
          <a:xfrm>
            <a:off x="831850" y="1709738"/>
            <a:ext cx="10515600" cy="2852737"/>
          </a:xfrm>
        </p:spPr>
        <p:txBody>
          <a:bodyPr anchor="b"/>
          <a:lstStyle>
            <a:lvl1pPr>
              <a:defRPr sz="6000"/>
            </a:lvl1p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F7B9C9E9-A0BA-4BAD-BFE7-C34A44115B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ja-JP" altLang="en-US"/>
              <a:t>マスター テキストの書式設定</a:t>
            </a:r>
          </a:p>
        </p:txBody>
      </p:sp>
      <p:sp>
        <p:nvSpPr>
          <p:cNvPr id="4" name="日付プレースホルダー 3">
            <a:extLst>
              <a:ext uri="{FF2B5EF4-FFF2-40B4-BE49-F238E27FC236}">
                <a16:creationId xmlns:a16="http://schemas.microsoft.com/office/drawing/2014/main" id="{C3B179C2-0674-4569-8088-102BA99A4254}"/>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5" name="フッター プレースホルダー 4">
            <a:extLst>
              <a:ext uri="{FF2B5EF4-FFF2-40B4-BE49-F238E27FC236}">
                <a16:creationId xmlns:a16="http://schemas.microsoft.com/office/drawing/2014/main" id="{8CC341EA-F2EA-43DA-ADA6-02FF9112D4B8}"/>
              </a:ext>
            </a:extLst>
          </p:cNvPr>
          <p:cNvSpPr>
            <a:spLocks noGrp="1"/>
          </p:cNvSpPr>
          <p:nvPr>
            <p:ph type="ftr" sz="quarter" idx="11"/>
          </p:nvPr>
        </p:nvSpPr>
        <p:spPr/>
        <p:txBody>
          <a:bodyPr/>
          <a:lstStyle/>
          <a:p>
            <a:endParaRPr kumimoji="1" lang="ja-JP" altLang="en-US"/>
          </a:p>
        </p:txBody>
      </p:sp>
      <p:sp>
        <p:nvSpPr>
          <p:cNvPr id="6" name="スライド番号プレースホルダー 5">
            <a:extLst>
              <a:ext uri="{FF2B5EF4-FFF2-40B4-BE49-F238E27FC236}">
                <a16:creationId xmlns:a16="http://schemas.microsoft.com/office/drawing/2014/main" id="{D31113DD-3822-4C4F-A9E2-E5483395FA39}"/>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10875436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A5C7329-8BC6-4EF9-9989-05563B2D1FCC}"/>
              </a:ext>
            </a:extLst>
          </p:cNvPr>
          <p:cNvSpPr>
            <a:spLocks noGrp="1"/>
          </p:cNvSpPr>
          <p:nvPr>
            <p:ph type="title"/>
          </p:nvPr>
        </p:nvSpPr>
        <p:spPr/>
        <p:txBody>
          <a:body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E5E0FAC9-FB86-4F2C-89A7-8881E60410DC}"/>
              </a:ext>
            </a:extLst>
          </p:cNvPr>
          <p:cNvSpPr>
            <a:spLocks noGrp="1"/>
          </p:cNvSpPr>
          <p:nvPr>
            <p:ph sz="half" idx="1"/>
          </p:nvPr>
        </p:nvSpPr>
        <p:spPr>
          <a:xfrm>
            <a:off x="838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コンテンツ プレースホルダー 3">
            <a:extLst>
              <a:ext uri="{FF2B5EF4-FFF2-40B4-BE49-F238E27FC236}">
                <a16:creationId xmlns:a16="http://schemas.microsoft.com/office/drawing/2014/main" id="{BDDB6818-2D18-4DA3-B6F8-5925B3BC06BE}"/>
              </a:ext>
            </a:extLst>
          </p:cNvPr>
          <p:cNvSpPr>
            <a:spLocks noGrp="1"/>
          </p:cNvSpPr>
          <p:nvPr>
            <p:ph sz="half" idx="2"/>
          </p:nvPr>
        </p:nvSpPr>
        <p:spPr>
          <a:xfrm>
            <a:off x="6172200" y="1825625"/>
            <a:ext cx="5181600" cy="435133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日付プレースホルダー 4">
            <a:extLst>
              <a:ext uri="{FF2B5EF4-FFF2-40B4-BE49-F238E27FC236}">
                <a16:creationId xmlns:a16="http://schemas.microsoft.com/office/drawing/2014/main" id="{C1C1226C-2B44-4869-9DB8-BEA56991A817}"/>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6" name="フッター プレースホルダー 5">
            <a:extLst>
              <a:ext uri="{FF2B5EF4-FFF2-40B4-BE49-F238E27FC236}">
                <a16:creationId xmlns:a16="http://schemas.microsoft.com/office/drawing/2014/main" id="{AEBA4B7E-4A8A-4801-A2A9-D1B5DDFF25DE}"/>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2FE60D93-9E8E-42CF-A272-8FF5582040D7}"/>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18813819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84AE927-BEEE-4DEE-8E19-30280CF0E99B}"/>
              </a:ext>
            </a:extLst>
          </p:cNvPr>
          <p:cNvSpPr>
            <a:spLocks noGrp="1"/>
          </p:cNvSpPr>
          <p:nvPr>
            <p:ph type="title"/>
          </p:nvPr>
        </p:nvSpPr>
        <p:spPr>
          <a:xfrm>
            <a:off x="839788" y="365125"/>
            <a:ext cx="10515600" cy="1325563"/>
          </a:xfrm>
        </p:spPr>
        <p:txBody>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51B0B820-624E-4E35-BCFF-2DB3B41775B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4" name="コンテンツ プレースホルダー 3">
            <a:extLst>
              <a:ext uri="{FF2B5EF4-FFF2-40B4-BE49-F238E27FC236}">
                <a16:creationId xmlns:a16="http://schemas.microsoft.com/office/drawing/2014/main" id="{24888202-8AC0-48C6-B185-06B107BE50E1}"/>
              </a:ext>
            </a:extLst>
          </p:cNvPr>
          <p:cNvSpPr>
            <a:spLocks noGrp="1"/>
          </p:cNvSpPr>
          <p:nvPr>
            <p:ph sz="half" idx="2"/>
          </p:nvPr>
        </p:nvSpPr>
        <p:spPr>
          <a:xfrm>
            <a:off x="839788" y="2505075"/>
            <a:ext cx="5157787"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5" name="テキスト プレースホルダー 4">
            <a:extLst>
              <a:ext uri="{FF2B5EF4-FFF2-40B4-BE49-F238E27FC236}">
                <a16:creationId xmlns:a16="http://schemas.microsoft.com/office/drawing/2014/main" id="{8D8B9FD4-0178-4755-ABE8-22A838D255F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a:t>マスター テキストの書式設定</a:t>
            </a:r>
          </a:p>
        </p:txBody>
      </p:sp>
      <p:sp>
        <p:nvSpPr>
          <p:cNvPr id="6" name="コンテンツ プレースホルダー 5">
            <a:extLst>
              <a:ext uri="{FF2B5EF4-FFF2-40B4-BE49-F238E27FC236}">
                <a16:creationId xmlns:a16="http://schemas.microsoft.com/office/drawing/2014/main" id="{AB3890C7-D91C-4FE7-B025-782ACBC5E759}"/>
              </a:ext>
            </a:extLst>
          </p:cNvPr>
          <p:cNvSpPr>
            <a:spLocks noGrp="1"/>
          </p:cNvSpPr>
          <p:nvPr>
            <p:ph sz="quarter" idx="4"/>
          </p:nvPr>
        </p:nvSpPr>
        <p:spPr>
          <a:xfrm>
            <a:off x="6172200" y="2505075"/>
            <a:ext cx="5183188" cy="3684588"/>
          </a:xfrm>
        </p:spPr>
        <p:txBody>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7" name="日付プレースホルダー 6">
            <a:extLst>
              <a:ext uri="{FF2B5EF4-FFF2-40B4-BE49-F238E27FC236}">
                <a16:creationId xmlns:a16="http://schemas.microsoft.com/office/drawing/2014/main" id="{1D7E9BC7-4F03-45E3-896B-1260CA383489}"/>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8" name="フッター プレースホルダー 7">
            <a:extLst>
              <a:ext uri="{FF2B5EF4-FFF2-40B4-BE49-F238E27FC236}">
                <a16:creationId xmlns:a16="http://schemas.microsoft.com/office/drawing/2014/main" id="{BB02E64A-89D0-4331-81B5-D26911FF1257}"/>
              </a:ext>
            </a:extLst>
          </p:cNvPr>
          <p:cNvSpPr>
            <a:spLocks noGrp="1"/>
          </p:cNvSpPr>
          <p:nvPr>
            <p:ph type="ftr" sz="quarter" idx="11"/>
          </p:nvPr>
        </p:nvSpPr>
        <p:spPr/>
        <p:txBody>
          <a:bodyPr/>
          <a:lstStyle/>
          <a:p>
            <a:endParaRPr kumimoji="1" lang="ja-JP" altLang="en-US"/>
          </a:p>
        </p:txBody>
      </p:sp>
      <p:sp>
        <p:nvSpPr>
          <p:cNvPr id="9" name="スライド番号プレースホルダー 8">
            <a:extLst>
              <a:ext uri="{FF2B5EF4-FFF2-40B4-BE49-F238E27FC236}">
                <a16:creationId xmlns:a16="http://schemas.microsoft.com/office/drawing/2014/main" id="{77DC6138-83B6-42CF-B8CB-ED7D865728D5}"/>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9644571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C7158E-8DEB-4712-8FEB-E3120663E376}"/>
              </a:ext>
            </a:extLst>
          </p:cNvPr>
          <p:cNvSpPr>
            <a:spLocks noGrp="1"/>
          </p:cNvSpPr>
          <p:nvPr>
            <p:ph type="title"/>
          </p:nvPr>
        </p:nvSpPr>
        <p:spPr/>
        <p:txBody>
          <a:bodyPr/>
          <a:lstStyle/>
          <a:p>
            <a:r>
              <a:rPr kumimoji="1" lang="ja-JP" altLang="en-US"/>
              <a:t>マスター タイトルの書式設定</a:t>
            </a:r>
          </a:p>
        </p:txBody>
      </p:sp>
      <p:sp>
        <p:nvSpPr>
          <p:cNvPr id="3" name="日付プレースホルダー 2">
            <a:extLst>
              <a:ext uri="{FF2B5EF4-FFF2-40B4-BE49-F238E27FC236}">
                <a16:creationId xmlns:a16="http://schemas.microsoft.com/office/drawing/2014/main" id="{DA22125A-09B6-4938-87A4-884CC097050F}"/>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4" name="フッター プレースホルダー 3">
            <a:extLst>
              <a:ext uri="{FF2B5EF4-FFF2-40B4-BE49-F238E27FC236}">
                <a16:creationId xmlns:a16="http://schemas.microsoft.com/office/drawing/2014/main" id="{FA0C1CB4-19FE-426B-A1C3-43BA4807FDEF}"/>
              </a:ext>
            </a:extLst>
          </p:cNvPr>
          <p:cNvSpPr>
            <a:spLocks noGrp="1"/>
          </p:cNvSpPr>
          <p:nvPr>
            <p:ph type="ftr" sz="quarter" idx="11"/>
          </p:nvPr>
        </p:nvSpPr>
        <p:spPr/>
        <p:txBody>
          <a:bodyPr/>
          <a:lstStyle/>
          <a:p>
            <a:endParaRPr kumimoji="1" lang="ja-JP" altLang="en-US"/>
          </a:p>
        </p:txBody>
      </p:sp>
      <p:sp>
        <p:nvSpPr>
          <p:cNvPr id="5" name="スライド番号プレースホルダー 4">
            <a:extLst>
              <a:ext uri="{FF2B5EF4-FFF2-40B4-BE49-F238E27FC236}">
                <a16:creationId xmlns:a16="http://schemas.microsoft.com/office/drawing/2014/main" id="{73963A04-9041-4C40-999F-78E6E0BE39EA}"/>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1243801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ー 1">
            <a:extLst>
              <a:ext uri="{FF2B5EF4-FFF2-40B4-BE49-F238E27FC236}">
                <a16:creationId xmlns:a16="http://schemas.microsoft.com/office/drawing/2014/main" id="{78DF140C-D719-4D48-9886-C6C834FDC659}"/>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3" name="フッター プレースホルダー 2">
            <a:extLst>
              <a:ext uri="{FF2B5EF4-FFF2-40B4-BE49-F238E27FC236}">
                <a16:creationId xmlns:a16="http://schemas.microsoft.com/office/drawing/2014/main" id="{3A2FE8D8-362E-4121-B8AB-06D7B80FEA44}"/>
              </a:ext>
            </a:extLst>
          </p:cNvPr>
          <p:cNvSpPr>
            <a:spLocks noGrp="1"/>
          </p:cNvSpPr>
          <p:nvPr>
            <p:ph type="ftr" sz="quarter" idx="11"/>
          </p:nvPr>
        </p:nvSpPr>
        <p:spPr/>
        <p:txBody>
          <a:bodyPr/>
          <a:lstStyle/>
          <a:p>
            <a:endParaRPr kumimoji="1" lang="ja-JP" altLang="en-US"/>
          </a:p>
        </p:txBody>
      </p:sp>
      <p:sp>
        <p:nvSpPr>
          <p:cNvPr id="4" name="スライド番号プレースホルダー 3">
            <a:extLst>
              <a:ext uri="{FF2B5EF4-FFF2-40B4-BE49-F238E27FC236}">
                <a16:creationId xmlns:a16="http://schemas.microsoft.com/office/drawing/2014/main" id="{098F7A60-3765-486C-AFBD-C97D629B86C2}"/>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31544186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41F43E-BC14-49CB-BF11-31C0C3D7AAFA}"/>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コンテンツ プレースホルダー 2">
            <a:extLst>
              <a:ext uri="{FF2B5EF4-FFF2-40B4-BE49-F238E27FC236}">
                <a16:creationId xmlns:a16="http://schemas.microsoft.com/office/drawing/2014/main" id="{10135FEC-0CCB-4690-8B4C-2E4EBACDCA6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テキスト プレースホルダー 3">
            <a:extLst>
              <a:ext uri="{FF2B5EF4-FFF2-40B4-BE49-F238E27FC236}">
                <a16:creationId xmlns:a16="http://schemas.microsoft.com/office/drawing/2014/main" id="{91D07DE3-36E0-4B61-8005-68AEFF01294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384FEF67-8254-47AE-9119-A882B575E692}"/>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6" name="フッター プレースホルダー 5">
            <a:extLst>
              <a:ext uri="{FF2B5EF4-FFF2-40B4-BE49-F238E27FC236}">
                <a16:creationId xmlns:a16="http://schemas.microsoft.com/office/drawing/2014/main" id="{45ACA537-B970-4EF8-84C7-82075C24A3C6}"/>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E574478F-4B86-4644-A31A-AE8EE3FBA405}"/>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32577249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296E98C7-4063-4140-9498-9065E09D0A3E}"/>
              </a:ext>
            </a:extLst>
          </p:cNvPr>
          <p:cNvSpPr>
            <a:spLocks noGrp="1"/>
          </p:cNvSpPr>
          <p:nvPr>
            <p:ph type="title"/>
          </p:nvPr>
        </p:nvSpPr>
        <p:spPr>
          <a:xfrm>
            <a:off x="839788" y="457200"/>
            <a:ext cx="3932237" cy="1600200"/>
          </a:xfrm>
        </p:spPr>
        <p:txBody>
          <a:bodyPr anchor="b"/>
          <a:lstStyle>
            <a:lvl1pPr>
              <a:defRPr sz="3200"/>
            </a:lvl1pPr>
          </a:lstStyle>
          <a:p>
            <a:r>
              <a:rPr kumimoji="1" lang="ja-JP" altLang="en-US"/>
              <a:t>マスター タイトルの書式設定</a:t>
            </a:r>
          </a:p>
        </p:txBody>
      </p:sp>
      <p:sp>
        <p:nvSpPr>
          <p:cNvPr id="3" name="図プレースホルダー 2">
            <a:extLst>
              <a:ext uri="{FF2B5EF4-FFF2-40B4-BE49-F238E27FC236}">
                <a16:creationId xmlns:a16="http://schemas.microsoft.com/office/drawing/2014/main" id="{9CB415AA-8B63-42F2-876D-D205FB9297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a:p>
        </p:txBody>
      </p:sp>
      <p:sp>
        <p:nvSpPr>
          <p:cNvPr id="4" name="テキスト プレースホルダー 3">
            <a:extLst>
              <a:ext uri="{FF2B5EF4-FFF2-40B4-BE49-F238E27FC236}">
                <a16:creationId xmlns:a16="http://schemas.microsoft.com/office/drawing/2014/main" id="{BA2CE48A-B0DD-4E19-BAE9-17F8FC6C6B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ja-JP" altLang="en-US"/>
              <a:t>マスター テキストの書式設定</a:t>
            </a:r>
          </a:p>
        </p:txBody>
      </p:sp>
      <p:sp>
        <p:nvSpPr>
          <p:cNvPr id="5" name="日付プレースホルダー 4">
            <a:extLst>
              <a:ext uri="{FF2B5EF4-FFF2-40B4-BE49-F238E27FC236}">
                <a16:creationId xmlns:a16="http://schemas.microsoft.com/office/drawing/2014/main" id="{B59230F7-EFF0-4D8A-A567-D8239077ECB5}"/>
              </a:ext>
            </a:extLst>
          </p:cNvPr>
          <p:cNvSpPr>
            <a:spLocks noGrp="1"/>
          </p:cNvSpPr>
          <p:nvPr>
            <p:ph type="dt" sz="half" idx="10"/>
          </p:nvPr>
        </p:nvSpPr>
        <p:spPr/>
        <p:txBody>
          <a:bodyPr/>
          <a:lstStyle/>
          <a:p>
            <a:fld id="{AE6E96EC-7A51-4B76-8846-49E0DF813655}" type="datetimeFigureOut">
              <a:rPr kumimoji="1" lang="ja-JP" altLang="en-US" smtClean="0"/>
              <a:t>2025/10/17</a:t>
            </a:fld>
            <a:endParaRPr kumimoji="1" lang="ja-JP" altLang="en-US"/>
          </a:p>
        </p:txBody>
      </p:sp>
      <p:sp>
        <p:nvSpPr>
          <p:cNvPr id="6" name="フッター プレースホルダー 5">
            <a:extLst>
              <a:ext uri="{FF2B5EF4-FFF2-40B4-BE49-F238E27FC236}">
                <a16:creationId xmlns:a16="http://schemas.microsoft.com/office/drawing/2014/main" id="{807C5F5B-4CB9-4857-AA2C-1910E78B747C}"/>
              </a:ext>
            </a:extLst>
          </p:cNvPr>
          <p:cNvSpPr>
            <a:spLocks noGrp="1"/>
          </p:cNvSpPr>
          <p:nvPr>
            <p:ph type="ftr" sz="quarter" idx="11"/>
          </p:nvPr>
        </p:nvSpPr>
        <p:spPr/>
        <p:txBody>
          <a:bodyPr/>
          <a:lstStyle/>
          <a:p>
            <a:endParaRPr kumimoji="1" lang="ja-JP" altLang="en-US"/>
          </a:p>
        </p:txBody>
      </p:sp>
      <p:sp>
        <p:nvSpPr>
          <p:cNvPr id="7" name="スライド番号プレースホルダー 6">
            <a:extLst>
              <a:ext uri="{FF2B5EF4-FFF2-40B4-BE49-F238E27FC236}">
                <a16:creationId xmlns:a16="http://schemas.microsoft.com/office/drawing/2014/main" id="{059A22F0-9D12-46D4-8EEB-1E802D92F282}"/>
              </a:ext>
            </a:extLst>
          </p:cNvPr>
          <p:cNvSpPr>
            <a:spLocks noGrp="1"/>
          </p:cNvSpPr>
          <p:nvPr>
            <p:ph type="sldNum" sz="quarter" idx="12"/>
          </p:nvPr>
        </p:nvSpPr>
        <p:spPr/>
        <p:txBody>
          <a:body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25327651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ー 1">
            <a:extLst>
              <a:ext uri="{FF2B5EF4-FFF2-40B4-BE49-F238E27FC236}">
                <a16:creationId xmlns:a16="http://schemas.microsoft.com/office/drawing/2014/main" id="{6668BF8E-618F-4C75-B932-658C495FB68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ja-JP" altLang="en-US"/>
              <a:t>マスター タイトルの書式設定</a:t>
            </a:r>
          </a:p>
        </p:txBody>
      </p:sp>
      <p:sp>
        <p:nvSpPr>
          <p:cNvPr id="3" name="テキスト プレースホルダー 2">
            <a:extLst>
              <a:ext uri="{FF2B5EF4-FFF2-40B4-BE49-F238E27FC236}">
                <a16:creationId xmlns:a16="http://schemas.microsoft.com/office/drawing/2014/main" id="{085CFF0B-3DC7-43A9-8B30-B542FB5BE0B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4" name="日付プレースホルダー 3">
            <a:extLst>
              <a:ext uri="{FF2B5EF4-FFF2-40B4-BE49-F238E27FC236}">
                <a16:creationId xmlns:a16="http://schemas.microsoft.com/office/drawing/2014/main" id="{350B90F2-AACE-4A21-B1B2-3B0328428C2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E6E96EC-7A51-4B76-8846-49E0DF813655}" type="datetimeFigureOut">
              <a:rPr kumimoji="1" lang="ja-JP" altLang="en-US" smtClean="0"/>
              <a:t>2025/10/17</a:t>
            </a:fld>
            <a:endParaRPr kumimoji="1" lang="ja-JP" altLang="en-US"/>
          </a:p>
        </p:txBody>
      </p:sp>
      <p:sp>
        <p:nvSpPr>
          <p:cNvPr id="5" name="フッター プレースホルダー 4">
            <a:extLst>
              <a:ext uri="{FF2B5EF4-FFF2-40B4-BE49-F238E27FC236}">
                <a16:creationId xmlns:a16="http://schemas.microsoft.com/office/drawing/2014/main" id="{3DAE0222-B1F8-4C7E-A5CB-604C6D62B29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a:p>
        </p:txBody>
      </p:sp>
      <p:sp>
        <p:nvSpPr>
          <p:cNvPr id="6" name="スライド番号プレースホルダー 5">
            <a:extLst>
              <a:ext uri="{FF2B5EF4-FFF2-40B4-BE49-F238E27FC236}">
                <a16:creationId xmlns:a16="http://schemas.microsoft.com/office/drawing/2014/main" id="{682AAC4D-C6EA-42D0-BF81-4F9C685363E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91D20A-2F22-4F6C-B36E-083CFEFA910C}" type="slidenum">
              <a:rPr kumimoji="1" lang="ja-JP" altLang="en-US" smtClean="0"/>
              <a:t>‹#›</a:t>
            </a:fld>
            <a:endParaRPr kumimoji="1" lang="ja-JP" altLang="en-US"/>
          </a:p>
        </p:txBody>
      </p:sp>
    </p:spTree>
    <p:extLst>
      <p:ext uri="{BB962C8B-B14F-4D97-AF65-F5344CB8AC3E}">
        <p14:creationId xmlns:p14="http://schemas.microsoft.com/office/powerpoint/2010/main" val="20714427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kumimoji="1"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kumimoji="1"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kumimoji="1"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kumimoji="1"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kumimoji="1" sz="18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youtu.be/fIRgjSvD3L0?si=xE_2FTq_lGVypVuN" TargetMode="External"/><Relationship Id="rId2" Type="http://schemas.openxmlformats.org/officeDocument/2006/relationships/hyperlink" Target="https://youtu.be/oul6H2MwYIg?si=_GSuRQ7-jFZ8xHlH" TargetMode="External"/><Relationship Id="rId1" Type="http://schemas.openxmlformats.org/officeDocument/2006/relationships/slideLayout" Target="../slideLayouts/slideLayout2.xml"/><Relationship Id="rId4" Type="http://schemas.openxmlformats.org/officeDocument/2006/relationships/hyperlink" Target="https://youtu.be/hUN0s6sLe40?si=6Xdxt1mdU5QuSmd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C0087E6-4B88-4175-9897-6E5A3D7ACF1E}"/>
              </a:ext>
            </a:extLst>
          </p:cNvPr>
          <p:cNvSpPr>
            <a:spLocks noGrp="1"/>
          </p:cNvSpPr>
          <p:nvPr>
            <p:ph type="ctrTitle"/>
          </p:nvPr>
        </p:nvSpPr>
        <p:spPr/>
        <p:txBody>
          <a:bodyPr/>
          <a:lstStyle/>
          <a:p>
            <a:r>
              <a:rPr kumimoji="1" lang="ja-JP" altLang="en-US" dirty="0"/>
              <a:t>詳しい企画書（仮）</a:t>
            </a:r>
          </a:p>
        </p:txBody>
      </p:sp>
      <p:sp>
        <p:nvSpPr>
          <p:cNvPr id="3" name="字幕 2">
            <a:extLst>
              <a:ext uri="{FF2B5EF4-FFF2-40B4-BE49-F238E27FC236}">
                <a16:creationId xmlns:a16="http://schemas.microsoft.com/office/drawing/2014/main" id="{546927FD-D25C-4F35-8652-21DCBA102189}"/>
              </a:ext>
            </a:extLst>
          </p:cNvPr>
          <p:cNvSpPr>
            <a:spLocks noGrp="1"/>
          </p:cNvSpPr>
          <p:nvPr>
            <p:ph type="subTitle" idx="1"/>
          </p:nvPr>
        </p:nvSpPr>
        <p:spPr/>
        <p:txBody>
          <a:bodyPr/>
          <a:lstStyle/>
          <a:p>
            <a:endParaRPr kumimoji="1" lang="ja-JP" altLang="en-US"/>
          </a:p>
        </p:txBody>
      </p:sp>
    </p:spTree>
    <p:extLst>
      <p:ext uri="{BB962C8B-B14F-4D97-AF65-F5344CB8AC3E}">
        <p14:creationId xmlns:p14="http://schemas.microsoft.com/office/powerpoint/2010/main" val="1965855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AC350669-A080-447C-A975-4F7458077978}"/>
              </a:ext>
            </a:extLst>
          </p:cNvPr>
          <p:cNvSpPr>
            <a:spLocks noGrp="1"/>
          </p:cNvSpPr>
          <p:nvPr>
            <p:ph type="title"/>
          </p:nvPr>
        </p:nvSpPr>
        <p:spPr>
          <a:xfrm>
            <a:off x="0" y="0"/>
            <a:ext cx="10515600" cy="1325563"/>
          </a:xfrm>
        </p:spPr>
        <p:txBody>
          <a:bodyPr/>
          <a:lstStyle/>
          <a:p>
            <a:r>
              <a:rPr kumimoji="1" lang="ja-JP" altLang="en-US" dirty="0"/>
              <a:t>ゲーム雰囲気</a:t>
            </a:r>
          </a:p>
        </p:txBody>
      </p:sp>
      <p:pic>
        <p:nvPicPr>
          <p:cNvPr id="5" name="コンテンツ プレースホルダー 4">
            <a:extLst>
              <a:ext uri="{FF2B5EF4-FFF2-40B4-BE49-F238E27FC236}">
                <a16:creationId xmlns:a16="http://schemas.microsoft.com/office/drawing/2014/main" id="{5FFC7E15-7907-4555-B9EC-A8FBDCFE4DF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250561" y="2835728"/>
            <a:ext cx="6941439" cy="4022272"/>
          </a:xfrm>
        </p:spPr>
      </p:pic>
      <p:sp>
        <p:nvSpPr>
          <p:cNvPr id="6" name="テキスト ボックス 5">
            <a:extLst>
              <a:ext uri="{FF2B5EF4-FFF2-40B4-BE49-F238E27FC236}">
                <a16:creationId xmlns:a16="http://schemas.microsoft.com/office/drawing/2014/main" id="{A3371307-876E-4F6E-BA3B-5337161AA7AF}"/>
              </a:ext>
            </a:extLst>
          </p:cNvPr>
          <p:cNvSpPr txBox="1"/>
          <p:nvPr/>
        </p:nvSpPr>
        <p:spPr>
          <a:xfrm>
            <a:off x="0" y="1118328"/>
            <a:ext cx="6678385" cy="2123658"/>
          </a:xfrm>
          <a:prstGeom prst="rect">
            <a:avLst/>
          </a:prstGeom>
          <a:noFill/>
        </p:spPr>
        <p:txBody>
          <a:bodyPr wrap="square" rtlCol="0">
            <a:spAutoFit/>
          </a:bodyPr>
          <a:lstStyle/>
          <a:p>
            <a:r>
              <a:rPr lang="ja-JP" altLang="en-US" sz="3200" dirty="0"/>
              <a:t>ビルとか世界遺産とか出せそうなものだったら好きなように追加してかまわない</a:t>
            </a:r>
            <a:endParaRPr lang="en-US" altLang="ja-JP" sz="3200" dirty="0"/>
          </a:p>
          <a:p>
            <a:endParaRPr kumimoji="1" lang="en-US" altLang="ja-JP" dirty="0"/>
          </a:p>
          <a:p>
            <a:endParaRPr kumimoji="1" lang="ja-JP" altLang="en-US" dirty="0"/>
          </a:p>
        </p:txBody>
      </p:sp>
    </p:spTree>
    <p:extLst>
      <p:ext uri="{BB962C8B-B14F-4D97-AF65-F5344CB8AC3E}">
        <p14:creationId xmlns:p14="http://schemas.microsoft.com/office/powerpoint/2010/main" val="2995546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E37A2D10-4B0F-4E1E-BF1B-308267CB32AA}"/>
              </a:ext>
            </a:extLst>
          </p:cNvPr>
          <p:cNvSpPr>
            <a:spLocks noGrp="1"/>
          </p:cNvSpPr>
          <p:nvPr>
            <p:ph type="title"/>
          </p:nvPr>
        </p:nvSpPr>
        <p:spPr>
          <a:xfrm>
            <a:off x="0" y="0"/>
            <a:ext cx="10515600" cy="1325563"/>
          </a:xfrm>
        </p:spPr>
        <p:txBody>
          <a:bodyPr/>
          <a:lstStyle/>
          <a:p>
            <a:r>
              <a:rPr kumimoji="1" lang="ja-JP" altLang="en-US" dirty="0"/>
              <a:t>使えそうなもの</a:t>
            </a:r>
          </a:p>
        </p:txBody>
      </p:sp>
      <p:sp>
        <p:nvSpPr>
          <p:cNvPr id="3" name="コンテンツ プレースホルダー 2">
            <a:extLst>
              <a:ext uri="{FF2B5EF4-FFF2-40B4-BE49-F238E27FC236}">
                <a16:creationId xmlns:a16="http://schemas.microsoft.com/office/drawing/2014/main" id="{F767D49B-8B0B-4368-8B72-6B8E55B39226}"/>
              </a:ext>
            </a:extLst>
          </p:cNvPr>
          <p:cNvSpPr>
            <a:spLocks noGrp="1"/>
          </p:cNvSpPr>
          <p:nvPr>
            <p:ph idx="1"/>
          </p:nvPr>
        </p:nvSpPr>
        <p:spPr>
          <a:xfrm>
            <a:off x="0" y="1325562"/>
            <a:ext cx="7043057" cy="5532437"/>
          </a:xfrm>
        </p:spPr>
        <p:txBody>
          <a:bodyPr/>
          <a:lstStyle/>
          <a:p>
            <a:r>
              <a:rPr kumimoji="1" lang="ja-JP" altLang="en-US" dirty="0"/>
              <a:t>グレネード</a:t>
            </a:r>
            <a:endParaRPr kumimoji="1" lang="en-US" altLang="ja-JP" dirty="0"/>
          </a:p>
          <a:p>
            <a:r>
              <a:rPr lang="ja-JP" altLang="en-US" dirty="0"/>
              <a:t>銃</a:t>
            </a:r>
            <a:endParaRPr lang="en-US" altLang="ja-JP" dirty="0"/>
          </a:p>
          <a:p>
            <a:r>
              <a:rPr kumimoji="1" lang="ja-JP" altLang="en-US" dirty="0"/>
              <a:t>ロケットランチャー</a:t>
            </a:r>
            <a:endParaRPr kumimoji="1" lang="en-US" altLang="ja-JP" dirty="0"/>
          </a:p>
          <a:p>
            <a:r>
              <a:rPr lang="ja-JP" altLang="en-US" dirty="0"/>
              <a:t>核</a:t>
            </a:r>
            <a:endParaRPr lang="en-US" altLang="ja-JP" dirty="0"/>
          </a:p>
          <a:p>
            <a:r>
              <a:rPr lang="ja-JP" altLang="en-US" dirty="0"/>
              <a:t>戦車</a:t>
            </a:r>
            <a:endParaRPr lang="en-US" altLang="ja-JP" dirty="0"/>
          </a:p>
          <a:p>
            <a:r>
              <a:rPr kumimoji="1" lang="ja-JP" altLang="en-US" dirty="0"/>
              <a:t>ロボット</a:t>
            </a:r>
            <a:endParaRPr kumimoji="1" lang="en-US" altLang="ja-JP" dirty="0"/>
          </a:p>
          <a:p>
            <a:r>
              <a:rPr lang="ja-JP" altLang="en-US" dirty="0"/>
              <a:t>ミサイル（一回で複数発射）</a:t>
            </a:r>
            <a:endParaRPr lang="en-US" altLang="ja-JP" dirty="0"/>
          </a:p>
          <a:p>
            <a:pPr marL="0" indent="0">
              <a:buNone/>
            </a:pPr>
            <a:endParaRPr kumimoji="1" lang="en-US" altLang="ja-JP" dirty="0"/>
          </a:p>
          <a:p>
            <a:pPr marL="0" indent="0">
              <a:buNone/>
            </a:pPr>
            <a:r>
              <a:rPr lang="ja-JP" altLang="en-US" dirty="0"/>
              <a:t>もし作れそうなら天候や隕石系を追加してもいいと考えている</a:t>
            </a:r>
            <a:endParaRPr kumimoji="1" lang="ja-JP" altLang="en-US" dirty="0"/>
          </a:p>
        </p:txBody>
      </p:sp>
    </p:spTree>
    <p:extLst>
      <p:ext uri="{BB962C8B-B14F-4D97-AF65-F5344CB8AC3E}">
        <p14:creationId xmlns:p14="http://schemas.microsoft.com/office/powerpoint/2010/main" val="259379471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9D6F532-0C64-473E-B044-0CC11DF34A2B}"/>
              </a:ext>
            </a:extLst>
          </p:cNvPr>
          <p:cNvSpPr>
            <a:spLocks noGrp="1"/>
          </p:cNvSpPr>
          <p:nvPr>
            <p:ph type="title"/>
          </p:nvPr>
        </p:nvSpPr>
        <p:spPr>
          <a:xfrm>
            <a:off x="0" y="0"/>
            <a:ext cx="10515600" cy="1325563"/>
          </a:xfrm>
        </p:spPr>
        <p:txBody>
          <a:bodyPr/>
          <a:lstStyle/>
          <a:p>
            <a:r>
              <a:rPr kumimoji="1" lang="ja-JP" altLang="en-US" dirty="0"/>
              <a:t>ステージ感</a:t>
            </a:r>
          </a:p>
        </p:txBody>
      </p:sp>
      <p:sp>
        <p:nvSpPr>
          <p:cNvPr id="3" name="コンテンツ プレースホルダー 2">
            <a:extLst>
              <a:ext uri="{FF2B5EF4-FFF2-40B4-BE49-F238E27FC236}">
                <a16:creationId xmlns:a16="http://schemas.microsoft.com/office/drawing/2014/main" id="{F6C804F3-8039-488C-B99C-40E568ED2B7D}"/>
              </a:ext>
            </a:extLst>
          </p:cNvPr>
          <p:cNvSpPr>
            <a:spLocks noGrp="1"/>
          </p:cNvSpPr>
          <p:nvPr>
            <p:ph idx="1"/>
          </p:nvPr>
        </p:nvSpPr>
        <p:spPr>
          <a:xfrm>
            <a:off x="0" y="1325563"/>
            <a:ext cx="7135586" cy="5320166"/>
          </a:xfrm>
        </p:spPr>
        <p:txBody>
          <a:bodyPr/>
          <a:lstStyle/>
          <a:p>
            <a:pPr marL="0" indent="0">
              <a:buNone/>
            </a:pPr>
            <a:r>
              <a:rPr kumimoji="1" lang="ja-JP" altLang="en-US" dirty="0"/>
              <a:t>最初の町は通常の家や大きくてもアパートなどにしようと考えている</a:t>
            </a:r>
            <a:endParaRPr kumimoji="1" lang="en-US" altLang="ja-JP" dirty="0"/>
          </a:p>
          <a:p>
            <a:pPr marL="0" indent="0">
              <a:buNone/>
            </a:pPr>
            <a:endParaRPr kumimoji="1" lang="en-US" altLang="ja-JP" dirty="0"/>
          </a:p>
          <a:p>
            <a:pPr marL="0" indent="0">
              <a:buNone/>
            </a:pPr>
            <a:r>
              <a:rPr lang="ja-JP" altLang="en-US" dirty="0"/>
              <a:t>進むにつれて壊しずらい高層マンションや国会議事堂など</a:t>
            </a:r>
            <a:endParaRPr lang="en-US" altLang="ja-JP" dirty="0"/>
          </a:p>
          <a:p>
            <a:pPr marL="0" indent="0">
              <a:buNone/>
            </a:pPr>
            <a:endParaRPr lang="en-US" altLang="ja-JP" dirty="0"/>
          </a:p>
          <a:p>
            <a:pPr marL="0" indent="0">
              <a:buNone/>
            </a:pPr>
            <a:r>
              <a:rPr lang="ja-JP" altLang="en-US" dirty="0"/>
              <a:t>若クリでは面白く遊んでもらうために実装できそうなものを作っていただけたらありがたい</a:t>
            </a:r>
            <a:endParaRPr lang="en-US" altLang="ja-JP" dirty="0"/>
          </a:p>
        </p:txBody>
      </p:sp>
      <p:pic>
        <p:nvPicPr>
          <p:cNvPr id="5" name="図 4">
            <a:extLst>
              <a:ext uri="{FF2B5EF4-FFF2-40B4-BE49-F238E27FC236}">
                <a16:creationId xmlns:a16="http://schemas.microsoft.com/office/drawing/2014/main" id="{80301361-1633-4F70-8507-A55A8B876D9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21286" y="1975627"/>
            <a:ext cx="4880119" cy="3556810"/>
          </a:xfrm>
          <a:prstGeom prst="rect">
            <a:avLst/>
          </a:prstGeom>
        </p:spPr>
      </p:pic>
    </p:spTree>
    <p:extLst>
      <p:ext uri="{BB962C8B-B14F-4D97-AF65-F5344CB8AC3E}">
        <p14:creationId xmlns:p14="http://schemas.microsoft.com/office/powerpoint/2010/main" val="40665118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0B7DB630-063B-49C6-A990-E33E4C2BE5BE}"/>
              </a:ext>
            </a:extLst>
          </p:cNvPr>
          <p:cNvSpPr>
            <a:spLocks noGrp="1"/>
          </p:cNvSpPr>
          <p:nvPr>
            <p:ph type="title"/>
          </p:nvPr>
        </p:nvSpPr>
        <p:spPr>
          <a:xfrm>
            <a:off x="0" y="0"/>
            <a:ext cx="10515600" cy="1325563"/>
          </a:xfrm>
        </p:spPr>
        <p:txBody>
          <a:bodyPr/>
          <a:lstStyle/>
          <a:p>
            <a:r>
              <a:rPr kumimoji="1" lang="ja-JP" altLang="en-US" dirty="0"/>
              <a:t>爆発感　崩れ方</a:t>
            </a:r>
          </a:p>
        </p:txBody>
      </p:sp>
      <p:sp>
        <p:nvSpPr>
          <p:cNvPr id="3" name="コンテンツ プレースホルダー 2">
            <a:extLst>
              <a:ext uri="{FF2B5EF4-FFF2-40B4-BE49-F238E27FC236}">
                <a16:creationId xmlns:a16="http://schemas.microsoft.com/office/drawing/2014/main" id="{6FF4BEE1-C07A-47EE-B111-40A4F10CBBED}"/>
              </a:ext>
            </a:extLst>
          </p:cNvPr>
          <p:cNvSpPr>
            <a:spLocks noGrp="1"/>
          </p:cNvSpPr>
          <p:nvPr>
            <p:ph idx="1"/>
          </p:nvPr>
        </p:nvSpPr>
        <p:spPr>
          <a:xfrm>
            <a:off x="-1" y="1325562"/>
            <a:ext cx="11005457" cy="5532437"/>
          </a:xfrm>
        </p:spPr>
        <p:txBody>
          <a:bodyPr/>
          <a:lstStyle/>
          <a:p>
            <a:pPr marL="0" indent="0">
              <a:buNone/>
            </a:pPr>
            <a:r>
              <a:rPr kumimoji="1" lang="ja-JP" altLang="en-US" dirty="0"/>
              <a:t>参考にできそうな動画張りますので良ければ視聴しといてください</a:t>
            </a:r>
            <a:endParaRPr kumimoji="1" lang="en-US" altLang="ja-JP" dirty="0"/>
          </a:p>
          <a:p>
            <a:pPr marL="0" indent="0">
              <a:buNone/>
            </a:pPr>
            <a:endParaRPr lang="en-US" altLang="ja-JP" dirty="0">
              <a:hlinkClick r:id="rId2"/>
            </a:endParaRPr>
          </a:p>
          <a:p>
            <a:pPr marL="0" indent="0">
              <a:buNone/>
            </a:pPr>
            <a:r>
              <a:rPr lang="en-US" altLang="ja-JP" dirty="0">
                <a:hlinkClick r:id="rId3"/>
              </a:rPr>
              <a:t>https://youtu.be/fIRgjSvD3L0?si=xE_2FTq_lGVypVuN</a:t>
            </a:r>
            <a:endParaRPr lang="en-US" altLang="ja-JP" dirty="0"/>
          </a:p>
          <a:p>
            <a:pPr marL="0" indent="0">
              <a:buNone/>
            </a:pPr>
            <a:endParaRPr lang="en-US" altLang="ja-JP" dirty="0">
              <a:hlinkClick r:id="rId2"/>
            </a:endParaRPr>
          </a:p>
          <a:p>
            <a:pPr marL="0" indent="0">
              <a:buNone/>
            </a:pPr>
            <a:r>
              <a:rPr lang="en-US" altLang="ja-JP" dirty="0">
                <a:hlinkClick r:id="rId2"/>
              </a:rPr>
              <a:t>https://youtu.be/oul6H2MwYIg?si=_GSuRQ7-jFZ8xHlH</a:t>
            </a:r>
            <a:endParaRPr lang="en-US" altLang="ja-JP" dirty="0"/>
          </a:p>
          <a:p>
            <a:pPr marL="0" indent="0">
              <a:buNone/>
            </a:pPr>
            <a:endParaRPr lang="en-US" altLang="ja-JP" dirty="0"/>
          </a:p>
          <a:p>
            <a:pPr marL="0" indent="0">
              <a:buNone/>
            </a:pPr>
            <a:r>
              <a:rPr lang="en-US" altLang="ja-JP" dirty="0">
                <a:hlinkClick r:id="rId4"/>
              </a:rPr>
              <a:t>https://youtu.be/hUN0s6sLe40?si=6Xdxt1mdU5QuSmdi</a:t>
            </a:r>
            <a:endParaRPr lang="en-US" altLang="ja-JP" dirty="0"/>
          </a:p>
          <a:p>
            <a:pPr marL="0" indent="0">
              <a:buNone/>
            </a:pPr>
            <a:r>
              <a:rPr lang="ja-JP" altLang="en-US" dirty="0"/>
              <a:t>作れそうなの選択してもらって構いません</a:t>
            </a:r>
            <a:endParaRPr lang="en-US" altLang="ja-JP" dirty="0"/>
          </a:p>
          <a:p>
            <a:pPr marL="0" indent="0">
              <a:buNone/>
            </a:pPr>
            <a:r>
              <a:rPr lang="ja-JP" altLang="en-US"/>
              <a:t>全力でサポートさせていただくのでよろしくお願いします</a:t>
            </a:r>
            <a:endParaRPr lang="en-US" altLang="ja-JP" dirty="0"/>
          </a:p>
        </p:txBody>
      </p:sp>
    </p:spTree>
    <p:extLst>
      <p:ext uri="{BB962C8B-B14F-4D97-AF65-F5344CB8AC3E}">
        <p14:creationId xmlns:p14="http://schemas.microsoft.com/office/powerpoint/2010/main" val="2126398283"/>
      </p:ext>
    </p:extLst>
  </p:cSld>
  <p:clrMapOvr>
    <a:masterClrMapping/>
  </p:clrMapOvr>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TotalTime>
  <Words>165</Words>
  <Application>Microsoft Office PowerPoint</Application>
  <PresentationFormat>ワイド画面</PresentationFormat>
  <Paragraphs>29</Paragraphs>
  <Slides>5</Slides>
  <Notes>0</Notes>
  <HiddenSlides>0</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5</vt:i4>
      </vt:variant>
    </vt:vector>
  </HeadingPairs>
  <TitlesOfParts>
    <vt:vector size="9" baseType="lpstr">
      <vt:lpstr>游ゴシック</vt:lpstr>
      <vt:lpstr>游ゴシック Light</vt:lpstr>
      <vt:lpstr>Arial</vt:lpstr>
      <vt:lpstr>Office テーマ</vt:lpstr>
      <vt:lpstr>詳しい企画書（仮）</vt:lpstr>
      <vt:lpstr>ゲーム雰囲気</vt:lpstr>
      <vt:lpstr>使えそうなもの</vt:lpstr>
      <vt:lpstr>ステージ感</vt:lpstr>
      <vt:lpstr>爆発感　崩れ方</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詳しい企画書（仮）</dc:title>
  <dc:creator>student</dc:creator>
  <cp:lastModifiedBy>student</cp:lastModifiedBy>
  <cp:revision>3</cp:revision>
  <dcterms:created xsi:type="dcterms:W3CDTF">2025-10-17T08:00:01Z</dcterms:created>
  <dcterms:modified xsi:type="dcterms:W3CDTF">2025-10-17T08:12:49Z</dcterms:modified>
</cp:coreProperties>
</file>

<file path=docProps/thumbnail.jpeg>
</file>